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68" r:id="rId13"/>
    <p:sldId id="281" r:id="rId14"/>
    <p:sldId id="282" r:id="rId15"/>
    <p:sldId id="28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5EAA"/>
    <a:srgbClr val="B18856"/>
    <a:srgbClr val="BD79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AA75BA-2CDC-4DA6-99CF-C31FE8BD3D2B}" v="168" dt="2022-05-29T16:06:26.956"/>
    <p1510:client id="{5C82166D-D51F-4EAF-8E97-F58D89F5D693}" v="65" dt="2022-05-29T16:05:15.9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09AA75BA-2CDC-4DA6-99CF-C31FE8BD3D2B}"/>
    <pc:docChg chg="custSel modSld">
      <pc:chgData name="Laura Oathout" userId="6ff55ba14486fe89" providerId="LiveId" clId="{09AA75BA-2CDC-4DA6-99CF-C31FE8BD3D2B}" dt="2022-05-29T16:06:26.956" v="275"/>
      <pc:docMkLst>
        <pc:docMk/>
      </pc:docMkLst>
      <pc:sldChg chg="delSp mod setBg">
        <pc:chgData name="Laura Oathout" userId="6ff55ba14486fe89" providerId="LiveId" clId="{09AA75BA-2CDC-4DA6-99CF-C31FE8BD3D2B}" dt="2022-05-29T16:06:26.632" v="17"/>
        <pc:sldMkLst>
          <pc:docMk/>
          <pc:sldMk cId="2295093786" sldId="257"/>
        </pc:sldMkLst>
        <pc:spChg chg="del">
          <ac:chgData name="Laura Oathout" userId="6ff55ba14486fe89" providerId="LiveId" clId="{09AA75BA-2CDC-4DA6-99CF-C31FE8BD3D2B}" dt="2022-05-29T16:06:26.599" v="3"/>
          <ac:spMkLst>
            <pc:docMk/>
            <pc:sldMk cId="2295093786" sldId="257"/>
            <ac:spMk id="8" creationId="{C317DB64-B5DB-C5C0-66CA-C12DECFE9CCC}"/>
          </ac:spMkLst>
        </pc:spChg>
        <pc:spChg chg="del">
          <ac:chgData name="Laura Oathout" userId="6ff55ba14486fe89" providerId="LiveId" clId="{09AA75BA-2CDC-4DA6-99CF-C31FE8BD3D2B}" dt="2022-05-29T16:06:26.602" v="9"/>
          <ac:spMkLst>
            <pc:docMk/>
            <pc:sldMk cId="2295093786" sldId="257"/>
            <ac:spMk id="13" creationId="{2F90C2C4-EB94-6B7D-9DF9-E46A8E70E66A}"/>
          </ac:spMkLst>
        </pc:spChg>
        <pc:spChg chg="del">
          <ac:chgData name="Laura Oathout" userId="6ff55ba14486fe89" providerId="LiveId" clId="{09AA75BA-2CDC-4DA6-99CF-C31FE8BD3D2B}" dt="2022-05-29T16:06:26.603" v="11"/>
          <ac:spMkLst>
            <pc:docMk/>
            <pc:sldMk cId="2295093786" sldId="257"/>
            <ac:spMk id="14" creationId="{3E2C5C28-4537-2B21-53B7-C901C8CF82F1}"/>
          </ac:spMkLst>
        </pc:spChg>
        <pc:spChg chg="del">
          <ac:chgData name="Laura Oathout" userId="6ff55ba14486fe89" providerId="LiveId" clId="{09AA75BA-2CDC-4DA6-99CF-C31FE8BD3D2B}" dt="2022-05-29T16:06:26.604" v="13"/>
          <ac:spMkLst>
            <pc:docMk/>
            <pc:sldMk cId="2295093786" sldId="257"/>
            <ac:spMk id="15" creationId="{8BAFEDD4-5C1C-2430-EFAE-10F889B2909B}"/>
          </ac:spMkLst>
        </pc:spChg>
        <pc:spChg chg="del">
          <ac:chgData name="Laura Oathout" userId="6ff55ba14486fe89" providerId="LiveId" clId="{09AA75BA-2CDC-4DA6-99CF-C31FE8BD3D2B}" dt="2022-05-29T16:06:26.605" v="15"/>
          <ac:spMkLst>
            <pc:docMk/>
            <pc:sldMk cId="2295093786" sldId="257"/>
            <ac:spMk id="16" creationId="{06791054-C57F-8883-BC1F-218647652B0F}"/>
          </ac:spMkLst>
        </pc:spChg>
        <pc:picChg chg="del">
          <ac:chgData name="Laura Oathout" userId="6ff55ba14486fe89" providerId="LiveId" clId="{09AA75BA-2CDC-4DA6-99CF-C31FE8BD3D2B}" dt="2022-05-29T16:06:26.600" v="5"/>
          <ac:picMkLst>
            <pc:docMk/>
            <pc:sldMk cId="2295093786" sldId="257"/>
            <ac:picMk id="4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598" v="1"/>
          <ac:picMkLst>
            <pc:docMk/>
            <pc:sldMk cId="2295093786" sldId="257"/>
            <ac:picMk id="6" creationId="{B62DC36B-1D08-F22C-7A15-7FC4B06E246C}"/>
          </ac:picMkLst>
        </pc:picChg>
        <pc:picChg chg="del">
          <ac:chgData name="Laura Oathout" userId="6ff55ba14486fe89" providerId="LiveId" clId="{09AA75BA-2CDC-4DA6-99CF-C31FE8BD3D2B}" dt="2022-05-29T16:06:26.601" v="7"/>
          <ac:picMkLst>
            <pc:docMk/>
            <pc:sldMk cId="2295093786" sldId="257"/>
            <ac:picMk id="12" creationId="{32E65A42-6787-C5FA-220B-3C0035946D8A}"/>
          </ac:picMkLst>
        </pc:picChg>
      </pc:sldChg>
      <pc:sldChg chg="delSp mod setBg">
        <pc:chgData name="Laura Oathout" userId="6ff55ba14486fe89" providerId="LiveId" clId="{09AA75BA-2CDC-4DA6-99CF-C31FE8BD3D2B}" dt="2022-05-29T16:06:26.659" v="35"/>
        <pc:sldMkLst>
          <pc:docMk/>
          <pc:sldMk cId="2269803929" sldId="258"/>
        </pc:sldMkLst>
        <pc:spChg chg="del">
          <ac:chgData name="Laura Oathout" userId="6ff55ba14486fe89" providerId="LiveId" clId="{09AA75BA-2CDC-4DA6-99CF-C31FE8BD3D2B}" dt="2022-05-29T16:06:26.638" v="31"/>
          <ac:spMkLst>
            <pc:docMk/>
            <pc:sldMk cId="2269803929" sldId="258"/>
            <ac:spMk id="3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641" v="33"/>
          <ac:spMkLst>
            <pc:docMk/>
            <pc:sldMk cId="2269803929" sldId="258"/>
            <ac:spMk id="36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636" v="21"/>
          <ac:spMkLst>
            <pc:docMk/>
            <pc:sldMk cId="2269803929" sldId="258"/>
            <ac:spMk id="38" creationId="{794089D5-CB73-15CB-D961-66AD20BE4FFF}"/>
          </ac:spMkLst>
        </pc:spChg>
        <pc:spChg chg="del">
          <ac:chgData name="Laura Oathout" userId="6ff55ba14486fe89" providerId="LiveId" clId="{09AA75BA-2CDC-4DA6-99CF-C31FE8BD3D2B}" dt="2022-05-29T16:06:26.637" v="25"/>
          <ac:spMkLst>
            <pc:docMk/>
            <pc:sldMk cId="2269803929" sldId="258"/>
            <ac:spMk id="42" creationId="{196FFADD-B58E-0566-B6D1-47B5860A8860}"/>
          </ac:spMkLst>
        </pc:spChg>
        <pc:grpChg chg="del">
          <ac:chgData name="Laura Oathout" userId="6ff55ba14486fe89" providerId="LiveId" clId="{09AA75BA-2CDC-4DA6-99CF-C31FE8BD3D2B}" dt="2022-05-29T16:06:26.638" v="29"/>
          <ac:grpSpMkLst>
            <pc:docMk/>
            <pc:sldMk cId="2269803929" sldId="258"/>
            <ac:grpSpMk id="8" creationId="{00000000-0000-0000-0000-000000000000}"/>
          </ac:grpSpMkLst>
        </pc:grpChg>
        <pc:picChg chg="del">
          <ac:chgData name="Laura Oathout" userId="6ff55ba14486fe89" providerId="LiveId" clId="{09AA75BA-2CDC-4DA6-99CF-C31FE8BD3D2B}" dt="2022-05-29T16:06:26.638" v="27"/>
          <ac:picMkLst>
            <pc:docMk/>
            <pc:sldMk cId="2269803929" sldId="258"/>
            <ac:picMk id="2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633" v="19"/>
          <ac:picMkLst>
            <pc:docMk/>
            <pc:sldMk cId="2269803929" sldId="258"/>
            <ac:picMk id="37" creationId="{EB039739-0EE6-8F6A-541D-BEA30E72517F}"/>
          </ac:picMkLst>
        </pc:picChg>
        <pc:picChg chg="del">
          <ac:chgData name="Laura Oathout" userId="6ff55ba14486fe89" providerId="LiveId" clId="{09AA75BA-2CDC-4DA6-99CF-C31FE8BD3D2B}" dt="2022-05-29T16:06:26.636" v="23"/>
          <ac:picMkLst>
            <pc:docMk/>
            <pc:sldMk cId="2269803929" sldId="258"/>
            <ac:picMk id="41" creationId="{87D3FE50-8AC0-37A3-84C4-BD667589E63C}"/>
          </ac:picMkLst>
        </pc:picChg>
      </pc:sldChg>
      <pc:sldChg chg="delSp mod setBg">
        <pc:chgData name="Laura Oathout" userId="6ff55ba14486fe89" providerId="LiveId" clId="{09AA75BA-2CDC-4DA6-99CF-C31FE8BD3D2B}" dt="2022-05-29T16:06:26.906" v="233"/>
        <pc:sldMkLst>
          <pc:docMk/>
          <pc:sldMk cId="2698965150" sldId="268"/>
        </pc:sldMkLst>
        <pc:spChg chg="del">
          <ac:chgData name="Laura Oathout" userId="6ff55ba14486fe89" providerId="LiveId" clId="{09AA75BA-2CDC-4DA6-99CF-C31FE8BD3D2B}" dt="2022-05-29T16:06:26.881" v="229"/>
          <ac:spMkLst>
            <pc:docMk/>
            <pc:sldMk cId="2698965150" sldId="268"/>
            <ac:spMk id="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865" v="183"/>
          <ac:spMkLst>
            <pc:docMk/>
            <pc:sldMk cId="2698965150" sldId="268"/>
            <ac:spMk id="14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865" v="187"/>
          <ac:spMkLst>
            <pc:docMk/>
            <pc:sldMk cId="2698965150" sldId="268"/>
            <ac:spMk id="16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865" v="191"/>
          <ac:spMkLst>
            <pc:docMk/>
            <pc:sldMk cId="2698965150" sldId="268"/>
            <ac:spMk id="18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865" v="195"/>
          <ac:spMkLst>
            <pc:docMk/>
            <pc:sldMk cId="2698965150" sldId="268"/>
            <ac:spMk id="20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865" v="199"/>
          <ac:spMkLst>
            <pc:docMk/>
            <pc:sldMk cId="2698965150" sldId="268"/>
            <ac:spMk id="22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865" v="203"/>
          <ac:spMkLst>
            <pc:docMk/>
            <pc:sldMk cId="2698965150" sldId="268"/>
            <ac:spMk id="24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865" v="205"/>
          <ac:spMkLst>
            <pc:docMk/>
            <pc:sldMk cId="2698965150" sldId="268"/>
            <ac:spMk id="2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865" v="209"/>
          <ac:spMkLst>
            <pc:docMk/>
            <pc:sldMk cId="2698965150" sldId="268"/>
            <ac:spMk id="27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865" v="177"/>
          <ac:spMkLst>
            <pc:docMk/>
            <pc:sldMk cId="2698965150" sldId="268"/>
            <ac:spMk id="32" creationId="{5B5A3D26-AC22-9C39-3177-9FBEA013EEA6}"/>
          </ac:spMkLst>
        </pc:spChg>
        <pc:spChg chg="del">
          <ac:chgData name="Laura Oathout" userId="6ff55ba14486fe89" providerId="LiveId" clId="{09AA75BA-2CDC-4DA6-99CF-C31FE8BD3D2B}" dt="2022-05-29T16:06:26.881" v="231"/>
          <ac:spMkLst>
            <pc:docMk/>
            <pc:sldMk cId="2698965150" sldId="268"/>
            <ac:spMk id="33" creationId="{4E1C81EE-2859-9BE1-38DB-DBBEFD6511F7}"/>
          </ac:spMkLst>
        </pc:spChg>
        <pc:spChg chg="del">
          <ac:chgData name="Laura Oathout" userId="6ff55ba14486fe89" providerId="LiveId" clId="{09AA75BA-2CDC-4DA6-99CF-C31FE8BD3D2B}" dt="2022-05-29T16:06:26.865" v="227"/>
          <ac:spMkLst>
            <pc:docMk/>
            <pc:sldMk cId="2698965150" sldId="268"/>
            <ac:spMk id="62" creationId="{00000000-0000-0000-0000-000000000000}"/>
          </ac:spMkLst>
        </pc:spChg>
        <pc:picChg chg="del">
          <ac:chgData name="Laura Oathout" userId="6ff55ba14486fe89" providerId="LiveId" clId="{09AA75BA-2CDC-4DA6-99CF-C31FE8BD3D2B}" dt="2022-05-29T16:06:26.865" v="179"/>
          <ac:picMkLst>
            <pc:docMk/>
            <pc:sldMk cId="2698965150" sldId="268"/>
            <ac:picMk id="12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181"/>
          <ac:picMkLst>
            <pc:docMk/>
            <pc:sldMk cId="2698965150" sldId="268"/>
            <ac:picMk id="13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185"/>
          <ac:picMkLst>
            <pc:docMk/>
            <pc:sldMk cId="2698965150" sldId="268"/>
            <ac:picMk id="15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189"/>
          <ac:picMkLst>
            <pc:docMk/>
            <pc:sldMk cId="2698965150" sldId="268"/>
            <ac:picMk id="17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193"/>
          <ac:picMkLst>
            <pc:docMk/>
            <pc:sldMk cId="2698965150" sldId="268"/>
            <ac:picMk id="19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197"/>
          <ac:picMkLst>
            <pc:docMk/>
            <pc:sldMk cId="2698965150" sldId="268"/>
            <ac:picMk id="21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201"/>
          <ac:picMkLst>
            <pc:docMk/>
            <pc:sldMk cId="2698965150" sldId="268"/>
            <ac:picMk id="23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207"/>
          <ac:picMkLst>
            <pc:docMk/>
            <pc:sldMk cId="2698965150" sldId="268"/>
            <ac:picMk id="26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175"/>
          <ac:picMkLst>
            <pc:docMk/>
            <pc:sldMk cId="2698965150" sldId="268"/>
            <ac:picMk id="31" creationId="{24E5D190-03DF-69B8-8184-57F4A694E2A8}"/>
          </ac:picMkLst>
        </pc:picChg>
        <pc:picChg chg="del">
          <ac:chgData name="Laura Oathout" userId="6ff55ba14486fe89" providerId="LiveId" clId="{09AA75BA-2CDC-4DA6-99CF-C31FE8BD3D2B}" dt="2022-05-29T16:06:26.865" v="211"/>
          <ac:picMkLst>
            <pc:docMk/>
            <pc:sldMk cId="2698965150" sldId="268"/>
            <ac:picMk id="47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213"/>
          <ac:picMkLst>
            <pc:docMk/>
            <pc:sldMk cId="2698965150" sldId="268"/>
            <ac:picMk id="50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215"/>
          <ac:picMkLst>
            <pc:docMk/>
            <pc:sldMk cId="2698965150" sldId="268"/>
            <ac:picMk id="52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217"/>
          <ac:picMkLst>
            <pc:docMk/>
            <pc:sldMk cId="2698965150" sldId="268"/>
            <ac:picMk id="53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219"/>
          <ac:picMkLst>
            <pc:docMk/>
            <pc:sldMk cId="2698965150" sldId="268"/>
            <ac:picMk id="54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221"/>
          <ac:picMkLst>
            <pc:docMk/>
            <pc:sldMk cId="2698965150" sldId="268"/>
            <ac:picMk id="55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223"/>
          <ac:picMkLst>
            <pc:docMk/>
            <pc:sldMk cId="2698965150" sldId="268"/>
            <ac:picMk id="56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865" v="225"/>
          <ac:picMkLst>
            <pc:docMk/>
            <pc:sldMk cId="2698965150" sldId="268"/>
            <ac:picMk id="57" creationId="{00000000-0000-0000-0000-000000000000}"/>
          </ac:picMkLst>
        </pc:picChg>
      </pc:sldChg>
      <pc:sldChg chg="delSp mod setBg">
        <pc:chgData name="Laura Oathout" userId="6ff55ba14486fe89" providerId="LiveId" clId="{09AA75BA-2CDC-4DA6-99CF-C31FE8BD3D2B}" dt="2022-05-29T16:06:26.682" v="55"/>
        <pc:sldMkLst>
          <pc:docMk/>
          <pc:sldMk cId="793196699" sldId="272"/>
        </pc:sldMkLst>
        <pc:spChg chg="del">
          <ac:chgData name="Laura Oathout" userId="6ff55ba14486fe89" providerId="LiveId" clId="{09AA75BA-2CDC-4DA6-99CF-C31FE8BD3D2B}" dt="2022-05-29T16:06:26.664" v="43"/>
          <ac:spMkLst>
            <pc:docMk/>
            <pc:sldMk cId="793196699" sldId="272"/>
            <ac:spMk id="3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664" v="45"/>
          <ac:spMkLst>
            <pc:docMk/>
            <pc:sldMk cId="793196699" sldId="272"/>
            <ac:spMk id="36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662" v="39"/>
          <ac:spMkLst>
            <pc:docMk/>
            <pc:sldMk cId="793196699" sldId="272"/>
            <ac:spMk id="38" creationId="{794089D5-CB73-15CB-D961-66AD20BE4FFF}"/>
          </ac:spMkLst>
        </pc:spChg>
        <pc:spChg chg="del">
          <ac:chgData name="Laura Oathout" userId="6ff55ba14486fe89" providerId="LiveId" clId="{09AA75BA-2CDC-4DA6-99CF-C31FE8BD3D2B}" dt="2022-05-29T16:06:26.666" v="47"/>
          <ac:spMkLst>
            <pc:docMk/>
            <pc:sldMk cId="793196699" sldId="272"/>
            <ac:spMk id="98" creationId="{4B34EE6D-3EBD-9413-6C08-A2A8634410EC}"/>
          </ac:spMkLst>
        </pc:spChg>
        <pc:grpChg chg="del">
          <ac:chgData name="Laura Oathout" userId="6ff55ba14486fe89" providerId="LiveId" clId="{09AA75BA-2CDC-4DA6-99CF-C31FE8BD3D2B}" dt="2022-05-29T16:06:26.666" v="53"/>
          <ac:grpSpMkLst>
            <pc:docMk/>
            <pc:sldMk cId="793196699" sldId="272"/>
            <ac:grpSpMk id="99" creationId="{EAAD244C-6425-D638-0E45-B31D22FF40BB}"/>
          </ac:grpSpMkLst>
        </pc:grpChg>
        <pc:picChg chg="del">
          <ac:chgData name="Laura Oathout" userId="6ff55ba14486fe89" providerId="LiveId" clId="{09AA75BA-2CDC-4DA6-99CF-C31FE8BD3D2B}" dt="2022-05-29T16:06:26.666" v="49"/>
          <ac:picMkLst>
            <pc:docMk/>
            <pc:sldMk cId="793196699" sldId="272"/>
            <ac:picMk id="2" creationId="{00000000-0000-0000-0000-000000000000}"/>
          </ac:picMkLst>
        </pc:picChg>
        <pc:picChg chg="del">
          <ac:chgData name="Laura Oathout" userId="6ff55ba14486fe89" providerId="LiveId" clId="{09AA75BA-2CDC-4DA6-99CF-C31FE8BD3D2B}" dt="2022-05-29T16:06:26.661" v="37"/>
          <ac:picMkLst>
            <pc:docMk/>
            <pc:sldMk cId="793196699" sldId="272"/>
            <ac:picMk id="37" creationId="{EB039739-0EE6-8F6A-541D-BEA30E72517F}"/>
          </ac:picMkLst>
        </pc:picChg>
        <pc:picChg chg="del">
          <ac:chgData name="Laura Oathout" userId="6ff55ba14486fe89" providerId="LiveId" clId="{09AA75BA-2CDC-4DA6-99CF-C31FE8BD3D2B}" dt="2022-05-29T16:06:26.666" v="51"/>
          <ac:picMkLst>
            <pc:docMk/>
            <pc:sldMk cId="793196699" sldId="272"/>
            <ac:picMk id="39" creationId="{17B1C5D4-DDE5-106D-0EC3-C90A41EB74C5}"/>
          </ac:picMkLst>
        </pc:picChg>
        <pc:picChg chg="del">
          <ac:chgData name="Laura Oathout" userId="6ff55ba14486fe89" providerId="LiveId" clId="{09AA75BA-2CDC-4DA6-99CF-C31FE8BD3D2B}" dt="2022-05-29T16:06:26.662" v="41"/>
          <ac:picMkLst>
            <pc:docMk/>
            <pc:sldMk cId="793196699" sldId="272"/>
            <ac:picMk id="41" creationId="{87D3FE50-8AC0-37A3-84C4-BD667589E63C}"/>
          </ac:picMkLst>
        </pc:picChg>
      </pc:sldChg>
      <pc:sldChg chg="delSp mod setBg">
        <pc:chgData name="Laura Oathout" userId="6ff55ba14486fe89" providerId="LiveId" clId="{09AA75BA-2CDC-4DA6-99CF-C31FE8BD3D2B}" dt="2022-05-29T16:06:26.699" v="73"/>
        <pc:sldMkLst>
          <pc:docMk/>
          <pc:sldMk cId="3600817358" sldId="273"/>
        </pc:sldMkLst>
        <pc:spChg chg="del">
          <ac:chgData name="Laura Oathout" userId="6ff55ba14486fe89" providerId="LiveId" clId="{09AA75BA-2CDC-4DA6-99CF-C31FE8BD3D2B}" dt="2022-05-29T16:06:26.682" v="63"/>
          <ac:spMkLst>
            <pc:docMk/>
            <pc:sldMk cId="3600817358" sldId="273"/>
            <ac:spMk id="3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682" v="65"/>
          <ac:spMkLst>
            <pc:docMk/>
            <pc:sldMk cId="3600817358" sldId="273"/>
            <ac:spMk id="36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682" v="59"/>
          <ac:spMkLst>
            <pc:docMk/>
            <pc:sldMk cId="3600817358" sldId="273"/>
            <ac:spMk id="38" creationId="{794089D5-CB73-15CB-D961-66AD20BE4FFF}"/>
          </ac:spMkLst>
        </pc:spChg>
        <pc:spChg chg="del">
          <ac:chgData name="Laura Oathout" userId="6ff55ba14486fe89" providerId="LiveId" clId="{09AA75BA-2CDC-4DA6-99CF-C31FE8BD3D2B}" dt="2022-05-29T16:06:26.682" v="67"/>
          <ac:spMkLst>
            <pc:docMk/>
            <pc:sldMk cId="3600817358" sldId="273"/>
            <ac:spMk id="99" creationId="{A4D5905C-A793-D939-83E5-CFC2367E1CE7}"/>
          </ac:spMkLst>
        </pc:spChg>
        <pc:grpChg chg="del">
          <ac:chgData name="Laura Oathout" userId="6ff55ba14486fe89" providerId="LiveId" clId="{09AA75BA-2CDC-4DA6-99CF-C31FE8BD3D2B}" dt="2022-05-29T16:06:26.682" v="71"/>
          <ac:grpSpMkLst>
            <pc:docMk/>
            <pc:sldMk cId="3600817358" sldId="273"/>
            <ac:grpSpMk id="100" creationId="{538E2043-58A4-4AF2-3255-C4932FC9C02E}"/>
          </ac:grpSpMkLst>
        </pc:grpChg>
        <pc:picChg chg="del">
          <ac:chgData name="Laura Oathout" userId="6ff55ba14486fe89" providerId="LiveId" clId="{09AA75BA-2CDC-4DA6-99CF-C31FE8BD3D2B}" dt="2022-05-29T16:06:26.682" v="57"/>
          <ac:picMkLst>
            <pc:docMk/>
            <pc:sldMk cId="3600817358" sldId="273"/>
            <ac:picMk id="37" creationId="{EB039739-0EE6-8F6A-541D-BEA30E72517F}"/>
          </ac:picMkLst>
        </pc:picChg>
        <pc:picChg chg="del">
          <ac:chgData name="Laura Oathout" userId="6ff55ba14486fe89" providerId="LiveId" clId="{09AA75BA-2CDC-4DA6-99CF-C31FE8BD3D2B}" dt="2022-05-29T16:06:26.682" v="61"/>
          <ac:picMkLst>
            <pc:docMk/>
            <pc:sldMk cId="3600817358" sldId="273"/>
            <ac:picMk id="41" creationId="{87D3FE50-8AC0-37A3-84C4-BD667589E63C}"/>
          </ac:picMkLst>
        </pc:picChg>
        <pc:picChg chg="del">
          <ac:chgData name="Laura Oathout" userId="6ff55ba14486fe89" providerId="LiveId" clId="{09AA75BA-2CDC-4DA6-99CF-C31FE8BD3D2B}" dt="2022-05-29T16:06:26.682" v="69"/>
          <ac:picMkLst>
            <pc:docMk/>
            <pc:sldMk cId="3600817358" sldId="273"/>
            <ac:picMk id="70" creationId="{AE50DC10-DB0E-147E-2ED4-3C6C6B219152}"/>
          </ac:picMkLst>
        </pc:picChg>
      </pc:sldChg>
      <pc:sldChg chg="delSp mod setBg">
        <pc:chgData name="Laura Oathout" userId="6ff55ba14486fe89" providerId="LiveId" clId="{09AA75BA-2CDC-4DA6-99CF-C31FE8BD3D2B}" dt="2022-05-29T16:06:26.734" v="91"/>
        <pc:sldMkLst>
          <pc:docMk/>
          <pc:sldMk cId="2907594545" sldId="274"/>
        </pc:sldMkLst>
        <pc:spChg chg="del">
          <ac:chgData name="Laura Oathout" userId="6ff55ba14486fe89" providerId="LiveId" clId="{09AA75BA-2CDC-4DA6-99CF-C31FE8BD3D2B}" dt="2022-05-29T16:06:26.715" v="81"/>
          <ac:spMkLst>
            <pc:docMk/>
            <pc:sldMk cId="2907594545" sldId="274"/>
            <ac:spMk id="3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715" v="83"/>
          <ac:spMkLst>
            <pc:docMk/>
            <pc:sldMk cId="2907594545" sldId="274"/>
            <ac:spMk id="36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699" v="77"/>
          <ac:spMkLst>
            <pc:docMk/>
            <pc:sldMk cId="2907594545" sldId="274"/>
            <ac:spMk id="38" creationId="{794089D5-CB73-15CB-D961-66AD20BE4FFF}"/>
          </ac:spMkLst>
        </pc:spChg>
        <pc:spChg chg="del">
          <ac:chgData name="Laura Oathout" userId="6ff55ba14486fe89" providerId="LiveId" clId="{09AA75BA-2CDC-4DA6-99CF-C31FE8BD3D2B}" dt="2022-05-29T16:06:26.715" v="85"/>
          <ac:spMkLst>
            <pc:docMk/>
            <pc:sldMk cId="2907594545" sldId="274"/>
            <ac:spMk id="99" creationId="{57874FDE-5E3F-AD9B-BDCD-CCAE950DCD2C}"/>
          </ac:spMkLst>
        </pc:spChg>
        <pc:grpChg chg="del">
          <ac:chgData name="Laura Oathout" userId="6ff55ba14486fe89" providerId="LiveId" clId="{09AA75BA-2CDC-4DA6-99CF-C31FE8BD3D2B}" dt="2022-05-29T16:06:26.718" v="89"/>
          <ac:grpSpMkLst>
            <pc:docMk/>
            <pc:sldMk cId="2907594545" sldId="274"/>
            <ac:grpSpMk id="100" creationId="{C2CE5B64-C547-142D-286C-C9F2E3F033F0}"/>
          </ac:grpSpMkLst>
        </pc:grpChg>
        <pc:picChg chg="del">
          <ac:chgData name="Laura Oathout" userId="6ff55ba14486fe89" providerId="LiveId" clId="{09AA75BA-2CDC-4DA6-99CF-C31FE8BD3D2B}" dt="2022-05-29T16:06:26.699" v="75"/>
          <ac:picMkLst>
            <pc:docMk/>
            <pc:sldMk cId="2907594545" sldId="274"/>
            <ac:picMk id="37" creationId="{EB039739-0EE6-8F6A-541D-BEA30E72517F}"/>
          </ac:picMkLst>
        </pc:picChg>
        <pc:picChg chg="del">
          <ac:chgData name="Laura Oathout" userId="6ff55ba14486fe89" providerId="LiveId" clId="{09AA75BA-2CDC-4DA6-99CF-C31FE8BD3D2B}" dt="2022-05-29T16:06:26.715" v="87"/>
          <ac:picMkLst>
            <pc:docMk/>
            <pc:sldMk cId="2907594545" sldId="274"/>
            <ac:picMk id="39" creationId="{55FBE5FD-B8EB-D977-C806-CA2B2BF5402B}"/>
          </ac:picMkLst>
        </pc:picChg>
        <pc:picChg chg="del">
          <ac:chgData name="Laura Oathout" userId="6ff55ba14486fe89" providerId="LiveId" clId="{09AA75BA-2CDC-4DA6-99CF-C31FE8BD3D2B}" dt="2022-05-29T16:06:26.699" v="79"/>
          <ac:picMkLst>
            <pc:docMk/>
            <pc:sldMk cId="2907594545" sldId="274"/>
            <ac:picMk id="41" creationId="{87D3FE50-8AC0-37A3-84C4-BD667589E63C}"/>
          </ac:picMkLst>
        </pc:picChg>
      </pc:sldChg>
      <pc:sldChg chg="delSp mod setBg">
        <pc:chgData name="Laura Oathout" userId="6ff55ba14486fe89" providerId="LiveId" clId="{09AA75BA-2CDC-4DA6-99CF-C31FE8BD3D2B}" dt="2022-05-29T16:06:26.749" v="103"/>
        <pc:sldMkLst>
          <pc:docMk/>
          <pc:sldMk cId="3531536363" sldId="275"/>
        </pc:sldMkLst>
        <pc:spChg chg="del">
          <ac:chgData name="Laura Oathout" userId="6ff55ba14486fe89" providerId="LiveId" clId="{09AA75BA-2CDC-4DA6-99CF-C31FE8BD3D2B}" dt="2022-05-29T16:06:26.734" v="97"/>
          <ac:spMkLst>
            <pc:docMk/>
            <pc:sldMk cId="3531536363" sldId="275"/>
            <ac:spMk id="3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734" v="99"/>
          <ac:spMkLst>
            <pc:docMk/>
            <pc:sldMk cId="3531536363" sldId="275"/>
            <ac:spMk id="36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734" v="95"/>
          <ac:spMkLst>
            <pc:docMk/>
            <pc:sldMk cId="3531536363" sldId="275"/>
            <ac:spMk id="38" creationId="{794089D5-CB73-15CB-D961-66AD20BE4FFF}"/>
          </ac:spMkLst>
        </pc:spChg>
        <pc:grpChg chg="del">
          <ac:chgData name="Laura Oathout" userId="6ff55ba14486fe89" providerId="LiveId" clId="{09AA75BA-2CDC-4DA6-99CF-C31FE8BD3D2B}" dt="2022-05-29T16:06:26.734" v="101"/>
          <ac:grpSpMkLst>
            <pc:docMk/>
            <pc:sldMk cId="3531536363" sldId="275"/>
            <ac:grpSpMk id="12" creationId="{3AC9C882-3C8A-F36F-BDE2-BB666345BD5A}"/>
          </ac:grpSpMkLst>
        </pc:grpChg>
        <pc:picChg chg="del">
          <ac:chgData name="Laura Oathout" userId="6ff55ba14486fe89" providerId="LiveId" clId="{09AA75BA-2CDC-4DA6-99CF-C31FE8BD3D2B}" dt="2022-05-29T16:06:26.734" v="93"/>
          <ac:picMkLst>
            <pc:docMk/>
            <pc:sldMk cId="3531536363" sldId="275"/>
            <ac:picMk id="37" creationId="{EB039739-0EE6-8F6A-541D-BEA30E72517F}"/>
          </ac:picMkLst>
        </pc:picChg>
      </pc:sldChg>
      <pc:sldChg chg="delSp mod setBg">
        <pc:chgData name="Laura Oathout" userId="6ff55ba14486fe89" providerId="LiveId" clId="{09AA75BA-2CDC-4DA6-99CF-C31FE8BD3D2B}" dt="2022-05-29T16:06:26.780" v="121"/>
        <pc:sldMkLst>
          <pc:docMk/>
          <pc:sldMk cId="2357620029" sldId="276"/>
        </pc:sldMkLst>
        <pc:spChg chg="del">
          <ac:chgData name="Laura Oathout" userId="6ff55ba14486fe89" providerId="LiveId" clId="{09AA75BA-2CDC-4DA6-99CF-C31FE8BD3D2B}" dt="2022-05-29T16:06:26.764" v="119"/>
          <ac:spMkLst>
            <pc:docMk/>
            <pc:sldMk cId="2357620029" sldId="276"/>
            <ac:spMk id="10" creationId="{B2EAEA63-D38D-5CFE-A6AC-051C5BE8E17E}"/>
          </ac:spMkLst>
        </pc:spChg>
        <pc:spChg chg="del">
          <ac:chgData name="Laura Oathout" userId="6ff55ba14486fe89" providerId="LiveId" clId="{09AA75BA-2CDC-4DA6-99CF-C31FE8BD3D2B}" dt="2022-05-29T16:06:26.749" v="117"/>
          <ac:spMkLst>
            <pc:docMk/>
            <pc:sldMk cId="2357620029" sldId="276"/>
            <ac:spMk id="14" creationId="{4630B30A-65F6-DB6E-7A6F-5EBE8C5F57C3}"/>
          </ac:spMkLst>
        </pc:spChg>
        <pc:spChg chg="del">
          <ac:chgData name="Laura Oathout" userId="6ff55ba14486fe89" providerId="LiveId" clId="{09AA75BA-2CDC-4DA6-99CF-C31FE8BD3D2B}" dt="2022-05-29T16:06:26.749" v="109"/>
          <ac:spMkLst>
            <pc:docMk/>
            <pc:sldMk cId="2357620029" sldId="276"/>
            <ac:spMk id="3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749" v="111"/>
          <ac:spMkLst>
            <pc:docMk/>
            <pc:sldMk cId="2357620029" sldId="276"/>
            <ac:spMk id="36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749" v="107"/>
          <ac:spMkLst>
            <pc:docMk/>
            <pc:sldMk cId="2357620029" sldId="276"/>
            <ac:spMk id="38" creationId="{794089D5-CB73-15CB-D961-66AD20BE4FFF}"/>
          </ac:spMkLst>
        </pc:spChg>
        <pc:picChg chg="del">
          <ac:chgData name="Laura Oathout" userId="6ff55ba14486fe89" providerId="LiveId" clId="{09AA75BA-2CDC-4DA6-99CF-C31FE8BD3D2B}" dt="2022-05-29T16:06:26.749" v="113"/>
          <ac:picMkLst>
            <pc:docMk/>
            <pc:sldMk cId="2357620029" sldId="276"/>
            <ac:picMk id="9" creationId="{83A1F438-0108-AFBC-AC74-1C15F47CE334}"/>
          </ac:picMkLst>
        </pc:picChg>
        <pc:picChg chg="del">
          <ac:chgData name="Laura Oathout" userId="6ff55ba14486fe89" providerId="LiveId" clId="{09AA75BA-2CDC-4DA6-99CF-C31FE8BD3D2B}" dt="2022-05-29T16:06:26.749" v="115"/>
          <ac:picMkLst>
            <pc:docMk/>
            <pc:sldMk cId="2357620029" sldId="276"/>
            <ac:picMk id="13" creationId="{8F8DE19C-6E0D-75A0-C69C-4B8F479C3549}"/>
          </ac:picMkLst>
        </pc:picChg>
        <pc:picChg chg="del">
          <ac:chgData name="Laura Oathout" userId="6ff55ba14486fe89" providerId="LiveId" clId="{09AA75BA-2CDC-4DA6-99CF-C31FE8BD3D2B}" dt="2022-05-29T16:06:26.749" v="105"/>
          <ac:picMkLst>
            <pc:docMk/>
            <pc:sldMk cId="2357620029" sldId="276"/>
            <ac:picMk id="37" creationId="{EB039739-0EE6-8F6A-541D-BEA30E72517F}"/>
          </ac:picMkLst>
        </pc:picChg>
      </pc:sldChg>
      <pc:sldChg chg="delSp mod setBg">
        <pc:chgData name="Laura Oathout" userId="6ff55ba14486fe89" providerId="LiveId" clId="{09AA75BA-2CDC-4DA6-99CF-C31FE8BD3D2B}" dt="2022-05-29T16:06:26.795" v="135"/>
        <pc:sldMkLst>
          <pc:docMk/>
          <pc:sldMk cId="4223105931" sldId="277"/>
        </pc:sldMkLst>
        <pc:spChg chg="del">
          <ac:chgData name="Laura Oathout" userId="6ff55ba14486fe89" providerId="LiveId" clId="{09AA75BA-2CDC-4DA6-99CF-C31FE8BD3D2B}" dt="2022-05-29T16:06:26.780" v="127"/>
          <ac:spMkLst>
            <pc:docMk/>
            <pc:sldMk cId="4223105931" sldId="277"/>
            <ac:spMk id="3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780" v="129"/>
          <ac:spMkLst>
            <pc:docMk/>
            <pc:sldMk cId="4223105931" sldId="277"/>
            <ac:spMk id="36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780" v="125"/>
          <ac:spMkLst>
            <pc:docMk/>
            <pc:sldMk cId="4223105931" sldId="277"/>
            <ac:spMk id="38" creationId="{794089D5-CB73-15CB-D961-66AD20BE4FFF}"/>
          </ac:spMkLst>
        </pc:spChg>
        <pc:picChg chg="del">
          <ac:chgData name="Laura Oathout" userId="6ff55ba14486fe89" providerId="LiveId" clId="{09AA75BA-2CDC-4DA6-99CF-C31FE8BD3D2B}" dt="2022-05-29T16:06:26.780" v="131"/>
          <ac:picMkLst>
            <pc:docMk/>
            <pc:sldMk cId="4223105931" sldId="277"/>
            <ac:picMk id="11" creationId="{AAD3E0FA-05D9-8FF1-00AD-BD17BF31FABC}"/>
          </ac:picMkLst>
        </pc:picChg>
        <pc:picChg chg="del">
          <ac:chgData name="Laura Oathout" userId="6ff55ba14486fe89" providerId="LiveId" clId="{09AA75BA-2CDC-4DA6-99CF-C31FE8BD3D2B}" dt="2022-05-29T16:06:26.780" v="133"/>
          <ac:picMkLst>
            <pc:docMk/>
            <pc:sldMk cId="4223105931" sldId="277"/>
            <ac:picMk id="12" creationId="{87A56C6D-D46A-5D9E-9BCC-C74D9180EE26}"/>
          </ac:picMkLst>
        </pc:picChg>
        <pc:picChg chg="del">
          <ac:chgData name="Laura Oathout" userId="6ff55ba14486fe89" providerId="LiveId" clId="{09AA75BA-2CDC-4DA6-99CF-C31FE8BD3D2B}" dt="2022-05-29T16:06:26.780" v="123"/>
          <ac:picMkLst>
            <pc:docMk/>
            <pc:sldMk cId="4223105931" sldId="277"/>
            <ac:picMk id="37" creationId="{EB039739-0EE6-8F6A-541D-BEA30E72517F}"/>
          </ac:picMkLst>
        </pc:picChg>
      </pc:sldChg>
      <pc:sldChg chg="delSp mod setBg">
        <pc:chgData name="Laura Oathout" userId="6ff55ba14486fe89" providerId="LiveId" clId="{09AA75BA-2CDC-4DA6-99CF-C31FE8BD3D2B}" dt="2022-05-29T16:06:26.818" v="149"/>
        <pc:sldMkLst>
          <pc:docMk/>
          <pc:sldMk cId="2132894315" sldId="278"/>
        </pc:sldMkLst>
        <pc:spChg chg="del">
          <ac:chgData name="Laura Oathout" userId="6ff55ba14486fe89" providerId="LiveId" clId="{09AA75BA-2CDC-4DA6-99CF-C31FE8BD3D2B}" dt="2022-05-29T16:06:26.795" v="141"/>
          <ac:spMkLst>
            <pc:docMk/>
            <pc:sldMk cId="2132894315" sldId="278"/>
            <ac:spMk id="3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795" v="143"/>
          <ac:spMkLst>
            <pc:docMk/>
            <pc:sldMk cId="2132894315" sldId="278"/>
            <ac:spMk id="36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795" v="139"/>
          <ac:spMkLst>
            <pc:docMk/>
            <pc:sldMk cId="2132894315" sldId="278"/>
            <ac:spMk id="38" creationId="{794089D5-CB73-15CB-D961-66AD20BE4FFF}"/>
          </ac:spMkLst>
        </pc:spChg>
        <pc:picChg chg="del">
          <ac:chgData name="Laura Oathout" userId="6ff55ba14486fe89" providerId="LiveId" clId="{09AA75BA-2CDC-4DA6-99CF-C31FE8BD3D2B}" dt="2022-05-29T16:06:26.795" v="145"/>
          <ac:picMkLst>
            <pc:docMk/>
            <pc:sldMk cId="2132894315" sldId="278"/>
            <ac:picMk id="9" creationId="{28C05EB0-B507-0C46-7C89-43891C0234C6}"/>
          </ac:picMkLst>
        </pc:picChg>
        <pc:picChg chg="del">
          <ac:chgData name="Laura Oathout" userId="6ff55ba14486fe89" providerId="LiveId" clId="{09AA75BA-2CDC-4DA6-99CF-C31FE8BD3D2B}" dt="2022-05-29T16:06:26.795" v="147"/>
          <ac:picMkLst>
            <pc:docMk/>
            <pc:sldMk cId="2132894315" sldId="278"/>
            <ac:picMk id="10" creationId="{F4CBA94E-F6FC-CE54-E970-7769B46929FE}"/>
          </ac:picMkLst>
        </pc:picChg>
        <pc:picChg chg="del">
          <ac:chgData name="Laura Oathout" userId="6ff55ba14486fe89" providerId="LiveId" clId="{09AA75BA-2CDC-4DA6-99CF-C31FE8BD3D2B}" dt="2022-05-29T16:06:26.795" v="137"/>
          <ac:picMkLst>
            <pc:docMk/>
            <pc:sldMk cId="2132894315" sldId="278"/>
            <ac:picMk id="37" creationId="{EB039739-0EE6-8F6A-541D-BEA30E72517F}"/>
          </ac:picMkLst>
        </pc:picChg>
      </pc:sldChg>
      <pc:sldChg chg="delSp mod setBg">
        <pc:chgData name="Laura Oathout" userId="6ff55ba14486fe89" providerId="LiveId" clId="{09AA75BA-2CDC-4DA6-99CF-C31FE8BD3D2B}" dt="2022-05-29T16:06:26.834" v="161"/>
        <pc:sldMkLst>
          <pc:docMk/>
          <pc:sldMk cId="1265258862" sldId="279"/>
        </pc:sldMkLst>
        <pc:spChg chg="del">
          <ac:chgData name="Laura Oathout" userId="6ff55ba14486fe89" providerId="LiveId" clId="{09AA75BA-2CDC-4DA6-99CF-C31FE8BD3D2B}" dt="2022-05-29T16:06:26.818" v="155"/>
          <ac:spMkLst>
            <pc:docMk/>
            <pc:sldMk cId="1265258862" sldId="279"/>
            <ac:spMk id="3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818" v="157"/>
          <ac:spMkLst>
            <pc:docMk/>
            <pc:sldMk cId="1265258862" sldId="279"/>
            <ac:spMk id="36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818" v="153"/>
          <ac:spMkLst>
            <pc:docMk/>
            <pc:sldMk cId="1265258862" sldId="279"/>
            <ac:spMk id="38" creationId="{794089D5-CB73-15CB-D961-66AD20BE4FFF}"/>
          </ac:spMkLst>
        </pc:spChg>
        <pc:grpChg chg="del">
          <ac:chgData name="Laura Oathout" userId="6ff55ba14486fe89" providerId="LiveId" clId="{09AA75BA-2CDC-4DA6-99CF-C31FE8BD3D2B}" dt="2022-05-29T16:06:26.818" v="159"/>
          <ac:grpSpMkLst>
            <pc:docMk/>
            <pc:sldMk cId="1265258862" sldId="279"/>
            <ac:grpSpMk id="2" creationId="{86C055ED-A9DE-743F-2F7C-B29E3947768F}"/>
          </ac:grpSpMkLst>
        </pc:grpChg>
        <pc:picChg chg="del">
          <ac:chgData name="Laura Oathout" userId="6ff55ba14486fe89" providerId="LiveId" clId="{09AA75BA-2CDC-4DA6-99CF-C31FE8BD3D2B}" dt="2022-05-29T16:06:26.818" v="151"/>
          <ac:picMkLst>
            <pc:docMk/>
            <pc:sldMk cId="1265258862" sldId="279"/>
            <ac:picMk id="37" creationId="{EB039739-0EE6-8F6A-541D-BEA30E72517F}"/>
          </ac:picMkLst>
        </pc:picChg>
      </pc:sldChg>
      <pc:sldChg chg="delSp mod setBg">
        <pc:chgData name="Laura Oathout" userId="6ff55ba14486fe89" providerId="LiveId" clId="{09AA75BA-2CDC-4DA6-99CF-C31FE8BD3D2B}" dt="2022-05-29T16:06:26.865" v="173"/>
        <pc:sldMkLst>
          <pc:docMk/>
          <pc:sldMk cId="3148727119" sldId="280"/>
        </pc:sldMkLst>
        <pc:spChg chg="del">
          <ac:chgData name="Laura Oathout" userId="6ff55ba14486fe89" providerId="LiveId" clId="{09AA75BA-2CDC-4DA6-99CF-C31FE8BD3D2B}" dt="2022-05-29T16:06:26.834" v="167"/>
          <ac:spMkLst>
            <pc:docMk/>
            <pc:sldMk cId="3148727119" sldId="280"/>
            <ac:spMk id="3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834" v="169"/>
          <ac:spMkLst>
            <pc:docMk/>
            <pc:sldMk cId="3148727119" sldId="280"/>
            <ac:spMk id="36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834" v="165"/>
          <ac:spMkLst>
            <pc:docMk/>
            <pc:sldMk cId="3148727119" sldId="280"/>
            <ac:spMk id="38" creationId="{794089D5-CB73-15CB-D961-66AD20BE4FFF}"/>
          </ac:spMkLst>
        </pc:spChg>
        <pc:grpChg chg="del">
          <ac:chgData name="Laura Oathout" userId="6ff55ba14486fe89" providerId="LiveId" clId="{09AA75BA-2CDC-4DA6-99CF-C31FE8BD3D2B}" dt="2022-05-29T16:06:26.834" v="171"/>
          <ac:grpSpMkLst>
            <pc:docMk/>
            <pc:sldMk cId="3148727119" sldId="280"/>
            <ac:grpSpMk id="3" creationId="{8F96E3B4-1498-FD24-CD8E-E9AA596F1AD7}"/>
          </ac:grpSpMkLst>
        </pc:grpChg>
        <pc:picChg chg="del">
          <ac:chgData name="Laura Oathout" userId="6ff55ba14486fe89" providerId="LiveId" clId="{09AA75BA-2CDC-4DA6-99CF-C31FE8BD3D2B}" dt="2022-05-29T16:06:26.834" v="163"/>
          <ac:picMkLst>
            <pc:docMk/>
            <pc:sldMk cId="3148727119" sldId="280"/>
            <ac:picMk id="37" creationId="{EB039739-0EE6-8F6A-541D-BEA30E72517F}"/>
          </ac:picMkLst>
        </pc:picChg>
      </pc:sldChg>
      <pc:sldChg chg="delSp mod setBg">
        <pc:chgData name="Laura Oathout" userId="6ff55ba14486fe89" providerId="LiveId" clId="{09AA75BA-2CDC-4DA6-99CF-C31FE8BD3D2B}" dt="2022-05-29T16:06:26.918" v="245"/>
        <pc:sldMkLst>
          <pc:docMk/>
          <pc:sldMk cId="2857636318" sldId="281"/>
        </pc:sldMkLst>
        <pc:spChg chg="del">
          <ac:chgData name="Laura Oathout" userId="6ff55ba14486fe89" providerId="LiveId" clId="{09AA75BA-2CDC-4DA6-99CF-C31FE8BD3D2B}" dt="2022-05-29T16:06:26.906" v="239"/>
          <ac:spMkLst>
            <pc:docMk/>
            <pc:sldMk cId="2857636318" sldId="281"/>
            <ac:spMk id="3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906" v="241"/>
          <ac:spMkLst>
            <pc:docMk/>
            <pc:sldMk cId="2857636318" sldId="281"/>
            <ac:spMk id="36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906" v="237"/>
          <ac:spMkLst>
            <pc:docMk/>
            <pc:sldMk cId="2857636318" sldId="281"/>
            <ac:spMk id="38" creationId="{794089D5-CB73-15CB-D961-66AD20BE4FFF}"/>
          </ac:spMkLst>
        </pc:spChg>
        <pc:grpChg chg="del">
          <ac:chgData name="Laura Oathout" userId="6ff55ba14486fe89" providerId="LiveId" clId="{09AA75BA-2CDC-4DA6-99CF-C31FE8BD3D2B}" dt="2022-05-29T16:06:26.906" v="243"/>
          <ac:grpSpMkLst>
            <pc:docMk/>
            <pc:sldMk cId="2857636318" sldId="281"/>
            <ac:grpSpMk id="11" creationId="{BEB12A01-AF81-4518-8E4E-148995AFB777}"/>
          </ac:grpSpMkLst>
        </pc:grpChg>
        <pc:picChg chg="del">
          <ac:chgData name="Laura Oathout" userId="6ff55ba14486fe89" providerId="LiveId" clId="{09AA75BA-2CDC-4DA6-99CF-C31FE8BD3D2B}" dt="2022-05-29T16:06:26.906" v="235"/>
          <ac:picMkLst>
            <pc:docMk/>
            <pc:sldMk cId="2857636318" sldId="281"/>
            <ac:picMk id="37" creationId="{EB039739-0EE6-8F6A-541D-BEA30E72517F}"/>
          </ac:picMkLst>
        </pc:picChg>
      </pc:sldChg>
      <pc:sldChg chg="delSp mod setBg">
        <pc:chgData name="Laura Oathout" userId="6ff55ba14486fe89" providerId="LiveId" clId="{09AA75BA-2CDC-4DA6-99CF-C31FE8BD3D2B}" dt="2022-05-29T16:06:26.948" v="261"/>
        <pc:sldMkLst>
          <pc:docMk/>
          <pc:sldMk cId="412544431" sldId="282"/>
        </pc:sldMkLst>
        <pc:spChg chg="del">
          <ac:chgData name="Laura Oathout" userId="6ff55ba14486fe89" providerId="LiveId" clId="{09AA75BA-2CDC-4DA6-99CF-C31FE8BD3D2B}" dt="2022-05-29T16:06:26.918" v="253"/>
          <ac:spMkLst>
            <pc:docMk/>
            <pc:sldMk cId="412544431" sldId="282"/>
            <ac:spMk id="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918" v="249"/>
          <ac:spMkLst>
            <pc:docMk/>
            <pc:sldMk cId="412544431" sldId="282"/>
            <ac:spMk id="32" creationId="{5B5A3D26-AC22-9C39-3177-9FBEA013EEA6}"/>
          </ac:spMkLst>
        </pc:spChg>
        <pc:spChg chg="del">
          <ac:chgData name="Laura Oathout" userId="6ff55ba14486fe89" providerId="LiveId" clId="{09AA75BA-2CDC-4DA6-99CF-C31FE8BD3D2B}" dt="2022-05-29T16:06:26.918" v="255"/>
          <ac:spMkLst>
            <pc:docMk/>
            <pc:sldMk cId="412544431" sldId="282"/>
            <ac:spMk id="33" creationId="{4E1C81EE-2859-9BE1-38DB-DBBEFD6511F7}"/>
          </ac:spMkLst>
        </pc:spChg>
        <pc:spChg chg="del">
          <ac:chgData name="Laura Oathout" userId="6ff55ba14486fe89" providerId="LiveId" clId="{09AA75BA-2CDC-4DA6-99CF-C31FE8BD3D2B}" dt="2022-05-29T16:06:26.918" v="251"/>
          <ac:spMkLst>
            <pc:docMk/>
            <pc:sldMk cId="412544431" sldId="282"/>
            <ac:spMk id="62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931" v="259"/>
          <ac:spMkLst>
            <pc:docMk/>
            <pc:sldMk cId="412544431" sldId="282"/>
            <ac:spMk id="69" creationId="{81870DA3-8298-A4F6-891F-B5CA8884299D}"/>
          </ac:spMkLst>
        </pc:spChg>
        <pc:grpChg chg="del">
          <ac:chgData name="Laura Oathout" userId="6ff55ba14486fe89" providerId="LiveId" clId="{09AA75BA-2CDC-4DA6-99CF-C31FE8BD3D2B}" dt="2022-05-29T16:06:26.930" v="257"/>
          <ac:grpSpMkLst>
            <pc:docMk/>
            <pc:sldMk cId="412544431" sldId="282"/>
            <ac:grpSpMk id="2" creationId="{20EE945D-6DA1-A918-531F-77E2BDC9A926}"/>
          </ac:grpSpMkLst>
        </pc:grpChg>
        <pc:picChg chg="del">
          <ac:chgData name="Laura Oathout" userId="6ff55ba14486fe89" providerId="LiveId" clId="{09AA75BA-2CDC-4DA6-99CF-C31FE8BD3D2B}" dt="2022-05-29T16:06:26.918" v="247"/>
          <ac:picMkLst>
            <pc:docMk/>
            <pc:sldMk cId="412544431" sldId="282"/>
            <ac:picMk id="31" creationId="{24E5D190-03DF-69B8-8184-57F4A694E2A8}"/>
          </ac:picMkLst>
        </pc:picChg>
      </pc:sldChg>
      <pc:sldChg chg="delSp mod setBg">
        <pc:chgData name="Laura Oathout" userId="6ff55ba14486fe89" providerId="LiveId" clId="{09AA75BA-2CDC-4DA6-99CF-C31FE8BD3D2B}" dt="2022-05-29T16:06:26.956" v="275"/>
        <pc:sldMkLst>
          <pc:docMk/>
          <pc:sldMk cId="4013380773" sldId="283"/>
        </pc:sldMkLst>
        <pc:spChg chg="del">
          <ac:chgData name="Laura Oathout" userId="6ff55ba14486fe89" providerId="LiveId" clId="{09AA75BA-2CDC-4DA6-99CF-C31FE8BD3D2B}" dt="2022-05-29T16:06:26.948" v="267"/>
          <ac:spMkLst>
            <pc:docMk/>
            <pc:sldMk cId="4013380773" sldId="283"/>
            <ac:spMk id="35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948" v="269"/>
          <ac:spMkLst>
            <pc:docMk/>
            <pc:sldMk cId="4013380773" sldId="283"/>
            <ac:spMk id="36" creationId="{00000000-0000-0000-0000-000000000000}"/>
          </ac:spMkLst>
        </pc:spChg>
        <pc:spChg chg="del">
          <ac:chgData name="Laura Oathout" userId="6ff55ba14486fe89" providerId="LiveId" clId="{09AA75BA-2CDC-4DA6-99CF-C31FE8BD3D2B}" dt="2022-05-29T16:06:26.948" v="265"/>
          <ac:spMkLst>
            <pc:docMk/>
            <pc:sldMk cId="4013380773" sldId="283"/>
            <ac:spMk id="38" creationId="{794089D5-CB73-15CB-D961-66AD20BE4FFF}"/>
          </ac:spMkLst>
        </pc:spChg>
        <pc:picChg chg="del">
          <ac:chgData name="Laura Oathout" userId="6ff55ba14486fe89" providerId="LiveId" clId="{09AA75BA-2CDC-4DA6-99CF-C31FE8BD3D2B}" dt="2022-05-29T16:06:26.955" v="271"/>
          <ac:picMkLst>
            <pc:docMk/>
            <pc:sldMk cId="4013380773" sldId="283"/>
            <ac:picMk id="14" creationId="{10CD6144-DC55-5083-63F0-29591A0248C7}"/>
          </ac:picMkLst>
        </pc:picChg>
        <pc:picChg chg="del">
          <ac:chgData name="Laura Oathout" userId="6ff55ba14486fe89" providerId="LiveId" clId="{09AA75BA-2CDC-4DA6-99CF-C31FE8BD3D2B}" dt="2022-05-29T16:06:26.956" v="273"/>
          <ac:picMkLst>
            <pc:docMk/>
            <pc:sldMk cId="4013380773" sldId="283"/>
            <ac:picMk id="15" creationId="{E61A092B-1C5C-CBB0-2072-BD050A4B6360}"/>
          </ac:picMkLst>
        </pc:picChg>
        <pc:picChg chg="del">
          <ac:chgData name="Laura Oathout" userId="6ff55ba14486fe89" providerId="LiveId" clId="{09AA75BA-2CDC-4DA6-99CF-C31FE8BD3D2B}" dt="2022-05-29T16:06:26.948" v="263"/>
          <ac:picMkLst>
            <pc:docMk/>
            <pc:sldMk cId="4013380773" sldId="283"/>
            <ac:picMk id="37" creationId="{EB039739-0EE6-8F6A-541D-BEA30E72517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4EC2-F67E-4A5E-AC8E-EFBDDDADA689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1436-B211-49C9-BFF8-5838D790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73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4EC2-F67E-4A5E-AC8E-EFBDDDADA689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1436-B211-49C9-BFF8-5838D790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657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4EC2-F67E-4A5E-AC8E-EFBDDDADA689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1436-B211-49C9-BFF8-5838D790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730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4EC2-F67E-4A5E-AC8E-EFBDDDADA689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1436-B211-49C9-BFF8-5838D790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33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4EC2-F67E-4A5E-AC8E-EFBDDDADA689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1436-B211-49C9-BFF8-5838D790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04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4EC2-F67E-4A5E-AC8E-EFBDDDADA689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1436-B211-49C9-BFF8-5838D790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000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4EC2-F67E-4A5E-AC8E-EFBDDDADA689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1436-B211-49C9-BFF8-5838D790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67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4EC2-F67E-4A5E-AC8E-EFBDDDADA689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1436-B211-49C9-BFF8-5838D790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296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4EC2-F67E-4A5E-AC8E-EFBDDDADA689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1436-B211-49C9-BFF8-5838D790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1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4EC2-F67E-4A5E-AC8E-EFBDDDADA689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1436-B211-49C9-BFF8-5838D790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99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4EC2-F67E-4A5E-AC8E-EFBDDDADA689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1436-B211-49C9-BFF8-5838D790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346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94EC2-F67E-4A5E-AC8E-EFBDDDADA689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81436-B211-49C9-BFF8-5838D790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823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093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5258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727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8965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636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5444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380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9803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196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0817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7594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536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7620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3105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894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0</Words>
  <Application>Microsoft Office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2021-08-31T23:24:39Z</dcterms:created>
  <dcterms:modified xsi:type="dcterms:W3CDTF">2022-05-29T16:06:26Z</dcterms:modified>
</cp:coreProperties>
</file>